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F386-C54E-4A82-911D-7703F6134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7ABAF-8552-4243-9710-672BF41C6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BA63-3775-4849-B241-CE0B5216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4E219-BD79-45F3-8857-B4B84B73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D07A8-1BF6-413A-A4AE-172CCA5C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2E86-C643-40C9-8E43-09E76AE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D0421-5F3F-46DB-9343-C86E50876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3072-A348-48BB-A014-587EB1AC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3FC1B-D9FC-4FD1-B2BD-328D5AE0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6420-05E1-4D13-8ABA-E98D38F7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8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7E50B-CFD3-4A57-96C6-7DFDFCEEA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2026-2ACF-4412-9E57-BC8FEE745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EC327-2BD0-4424-AEE1-2CC70793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3444F-62D5-4E89-9E2F-8BD7812A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0825-8EC2-4BB6-AFB4-1A04FF72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9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6265-89CC-4E58-AE45-0DFCBC9A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166D-406B-46D9-9122-10F91A41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F67E-9708-4DD3-AEC0-0DC4A948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73E17-C7E2-4BC0-BBE9-24352AFD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3B8C-23F0-4671-B169-12B2A03F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4592-E197-493B-B496-70272A55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C2EE7-A7B1-468B-AD56-37DCF1F4A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33295-1853-4FF8-800B-072623FF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903B-E9C9-4025-9315-8D0019BF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A973B-AF83-488D-9AD5-18472BAF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558F-79DA-47D7-9607-2C87DFF8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4CA7-8A8B-4582-A9A9-C49E74F73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08265-1DF0-4629-91B6-FD92F8C09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02756-D068-40A2-AFD5-BC1A5ABE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8EC36-C4FD-4167-A622-97EF2ABB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0B01B-436D-4167-B5AC-7D72EBE4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1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C66E-D0F4-4B46-83D1-87415511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004C1-0A62-463E-94F1-FD8246D6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BE7B-1E32-4074-82C6-8B5CA4DA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E4F5A-B422-4BB6-ABE9-B5F3ED4D2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C4A13-AD80-4C0C-9C5F-7BB49DF34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2A5BE-D7D2-4ECE-8E54-A0F3FE4A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4C0A4-6995-404D-81EF-887441DF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DAD0E-42B4-4895-834D-330F644A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1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1134-F109-45F8-ABF2-CF7AFE2A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6F6D1-8D9C-42DE-A3C3-664AEA07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858AD-4DBF-4CD4-8D38-171EBDCC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D9349-7992-4EE5-9EBB-2EB9097E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060A5-A40E-455E-B637-1EB715F9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75CED-B8C0-42D6-88B4-8F1FA14E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F154F-1C74-40D7-BDA0-873990DA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9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FEC3-1899-4799-9DC7-48F8EE8E7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5803-19C7-4905-AAB6-DCDD53EE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EA3B1-DF6E-4D26-BCA0-DBFC80532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B1724-AAC2-4D3E-BC00-A29EE539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12D91-8724-40EB-8C7C-67C92E1E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00589-58F8-4C2B-9ACB-4BD138DA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4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AC74-48EC-4703-89CA-B1F6F32C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63D9E-014B-4C55-88BB-4901C2044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FD6E8-A4A1-4E64-A20C-542B5987D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B67D9-4615-4861-857E-338C1082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B68A3-F93F-4B3A-ACC6-B60E5A90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F1FB9-CD1C-49D1-98A5-4670CE5F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3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51DFF-029D-45B1-846C-36BC03BC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CFD3F-08C4-489A-9EC1-92696334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C3047-3623-4AE6-BCB0-886E75FB7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5632-1157-4A72-AF9C-3F848DD5A51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98A0-5EFF-4130-92F4-F92B4DF13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7624-3599-4291-B29F-2487DFAA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D2CD-849B-4582-9ECB-0C7CFF38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s_b3ooyuj94?feature=oembed" TargetMode="External"/><Relationship Id="rId1" Type="http://schemas.openxmlformats.org/officeDocument/2006/relationships/video" Target="https://www.youtube.com/embed/zcbLWM8jEw4?feature=oembed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4E5D-3907-4530-B127-161BFA06F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DataLucent User Experience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E1ED6-23EA-49E1-BF20-2329D386B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Version 2.0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7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29811-610C-461D-83B8-6041E248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Warm Welcome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4139A-1BC0-47FC-8A9B-101FF1728B51}"/>
              </a:ext>
            </a:extLst>
          </p:cNvPr>
          <p:cNvSpPr txBox="1"/>
          <p:nvPr/>
        </p:nvSpPr>
        <p:spPr>
          <a:xfrm>
            <a:off x="643469" y="1782981"/>
            <a:ext cx="458071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Users are initially greeted with a friendly message and simple to understand interface.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Selecting “Start Now” moves the user to the next step.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They can also select “Learn More” if they’re curious to learn additional information, such as privacy policies or details of the campaign.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DF43552-2E16-458D-A825-436C293FF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69" y="713127"/>
            <a:ext cx="2525760" cy="54317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073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cup of coffee on a table&#10;&#10;Description automatically generated with medium confidence">
            <a:extLst>
              <a:ext uri="{FF2B5EF4-FFF2-40B4-BE49-F238E27FC236}">
                <a16:creationId xmlns:a16="http://schemas.microsoft.com/office/drawing/2014/main" id="{6FA19F24-9C97-40EF-9DE8-2183EFAB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16" y="520749"/>
            <a:ext cx="2610254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02BDA-68AB-4854-9E3D-10A004AB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Sign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A2DCB-E64A-4B7D-AA65-52BA8757F318}"/>
              </a:ext>
            </a:extLst>
          </p:cNvPr>
          <p:cNvSpPr txBox="1"/>
          <p:nvPr/>
        </p:nvSpPr>
        <p:spPr>
          <a:xfrm>
            <a:off x="838201" y="1984443"/>
            <a:ext cx="4312023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user is requested to submit their username and password using OAuth from any popular platform.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this example, we’re using Google.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When the user submits their login information, it’s sent to our servers which can then act on behalf of the user.</a:t>
            </a:r>
          </a:p>
        </p:txBody>
      </p:sp>
    </p:spTree>
    <p:extLst>
      <p:ext uri="{BB962C8B-B14F-4D97-AF65-F5344CB8AC3E}">
        <p14:creationId xmlns:p14="http://schemas.microsoft.com/office/powerpoint/2010/main" val="206047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3B980-A627-47F5-B84D-788E10B2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Consent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D42-EB6E-4DC9-99AA-9591DE2CF576}"/>
              </a:ext>
            </a:extLst>
          </p:cNvPr>
          <p:cNvSpPr txBox="1"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After logging in, the user is brought to the terms and conditions page.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Once the user swipes to agree to the terms, they are immediately brought to the next step.</a:t>
            </a:r>
          </a:p>
        </p:txBody>
      </p:sp>
      <p:pic>
        <p:nvPicPr>
          <p:cNvPr id="5" name="Content Placeholder 4" descr="Text, timeline&#10;&#10;Description automatically generated">
            <a:extLst>
              <a:ext uri="{FF2B5EF4-FFF2-40B4-BE49-F238E27FC236}">
                <a16:creationId xmlns:a16="http://schemas.microsoft.com/office/drawing/2014/main" id="{241B0F39-BDE3-4299-B241-C6948D33E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01" y="484632"/>
            <a:ext cx="2651645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C49D-13BA-4D12-B643-AA09F4C1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Automated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File Request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2796298E-4FE0-470E-94F5-6A7F3431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8F8F8"/>
                </a:solidFill>
              </a:rPr>
              <a:t>After consent is obtained, the user is immediately brought to the file request page.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8F8F8"/>
                </a:solidFill>
              </a:rPr>
              <a:t>At this point, our servers do the heavy lifting while the user waits. This process is generally very fast and should take under one minute.</a:t>
            </a:r>
          </a:p>
        </p:txBody>
      </p:sp>
      <p:pic>
        <p:nvPicPr>
          <p:cNvPr id="7" name="Picture 6" descr="A cup of coffee on a table&#10;&#10;Description automatically generated with medium confidence">
            <a:extLst>
              <a:ext uri="{FF2B5EF4-FFF2-40B4-BE49-F238E27FC236}">
                <a16:creationId xmlns:a16="http://schemas.microsoft.com/office/drawing/2014/main" id="{C8B2D3CD-F0EA-476D-BA51-6A0D33499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05" y="643469"/>
            <a:ext cx="2576616" cy="5571062"/>
          </a:xfrm>
          <a:prstGeom prst="rect">
            <a:avLst/>
          </a:prstGeom>
        </p:spPr>
      </p:pic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7E9E1BE-711E-4277-90C1-2A8B0711E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69" y="643469"/>
            <a:ext cx="2576616" cy="5571062"/>
          </a:xfrm>
          <a:prstGeom prst="rect">
            <a:avLst/>
          </a:prstGeom>
        </p:spPr>
      </p:pic>
      <p:pic>
        <p:nvPicPr>
          <p:cNvPr id="9" name="Picture 8" descr="A picture containing pallette, vector graphics, wheel&#10;&#10;Description automatically generated">
            <a:extLst>
              <a:ext uri="{FF2B5EF4-FFF2-40B4-BE49-F238E27FC236}">
                <a16:creationId xmlns:a16="http://schemas.microsoft.com/office/drawing/2014/main" id="{497AD9BD-46DB-4ADA-8E01-89C7674C5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53" y="2774576"/>
            <a:ext cx="835959" cy="8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4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0BDBF-565F-4438-8D32-7AD505FF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Automated File Acquisition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713FD25D-DA4C-4518-B91F-0A8C0F86E32C}"/>
              </a:ext>
            </a:extLst>
          </p:cNvPr>
          <p:cNvSpPr txBox="1">
            <a:spLocks/>
          </p:cNvSpPr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rgbClr val="F8F8F8"/>
                </a:solidFill>
              </a:rPr>
              <a:t>Once the file is requested, the user can then leave the app. 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8F8F8"/>
                </a:solidFill>
              </a:rPr>
              <a:t>Each platform and each user will have a different waiting period for the file to become ready.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8F8F8"/>
                </a:solidFill>
              </a:rPr>
              <a:t>Our system does not need to contact the user for further interaction; however, we can provide an additional confirmation if desired. The user would receive a push notification that their file was ready and could witness the transfer live. They could also ignore it and allow the transfer to occur automatically.</a:t>
            </a:r>
          </a:p>
        </p:txBody>
      </p:sp>
      <p:pic>
        <p:nvPicPr>
          <p:cNvPr id="18" name="Content Placeholder 1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7598A2F-CC6A-4DDE-9458-88BC42E62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05" y="643469"/>
            <a:ext cx="2576616" cy="5571062"/>
          </a:xfrm>
          <a:prstGeom prst="rect">
            <a:avLst/>
          </a:prstGeom>
        </p:spPr>
      </p:pic>
      <p:pic>
        <p:nvPicPr>
          <p:cNvPr id="29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3A8592B-D980-49AA-924D-9891DCF8A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69" y="643469"/>
            <a:ext cx="257661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77B68-181D-40B7-A75B-DEA7B630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Optional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F2247-D172-431F-BEA6-CA712E8B9E37}"/>
              </a:ext>
            </a:extLst>
          </p:cNvPr>
          <p:cNvSpPr txBox="1"/>
          <p:nvPr/>
        </p:nvSpPr>
        <p:spPr>
          <a:xfrm>
            <a:off x="1144505" y="2714625"/>
            <a:ext cx="4065668" cy="302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If desired, a custom survey can be added during any portion of the file acquisition process.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We can also include an optional thank you page at the end that explains a bit of information to the user.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Please keep in mind that this new solution can be tailored to suit any amount of text, explanation of process, and/or resources that Keurig desires.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With our new automated file acquisition system, the app design is truly in the palm of our customers.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9144CC6-9F38-4491-8FB4-D78FE3B4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63" y="1028700"/>
            <a:ext cx="2114579" cy="4572064"/>
          </a:xfrm>
          <a:prstGeom prst="rect">
            <a:avLst/>
          </a:prstGeom>
        </p:spPr>
      </p:pic>
      <p:pic>
        <p:nvPicPr>
          <p:cNvPr id="5" name="Content Placeholder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BC777A0-5FC0-4158-88C2-6C9022405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35" y="1028697"/>
            <a:ext cx="2126009" cy="4572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AABA0-092A-467E-A42C-A3C4F145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Reward Fulfillment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5C31-391F-44A5-8320-43AF0DE0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At this point the process is completed and the user awaits their prize.</a:t>
            </a:r>
          </a:p>
          <a:p>
            <a:pPr marL="0" indent="0">
              <a:buNone/>
            </a:pPr>
            <a:r>
              <a:rPr lang="en-US" sz="2200" dirty="0" err="1"/>
              <a:t>DataLucent</a:t>
            </a:r>
            <a:r>
              <a:rPr lang="en-US" sz="2200" dirty="0"/>
              <a:t> checks the data for validity and the reward is sent to the user within 48 hours.</a:t>
            </a:r>
          </a:p>
          <a:p>
            <a:pPr marL="0" indent="0">
              <a:buNone/>
            </a:pPr>
            <a:r>
              <a:rPr lang="en-US" sz="2200" dirty="0"/>
              <a:t>We can provide a push notification and/or email to ensure the user is aware their prize is ready.</a:t>
            </a:r>
          </a:p>
        </p:txBody>
      </p:sp>
      <p:pic>
        <p:nvPicPr>
          <p:cNvPr id="6" name="Picture 5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51D81C12-49A0-4695-A16E-9E6407E1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09" y="2360133"/>
            <a:ext cx="2137733" cy="2137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C67E8-EBE1-467A-B879-E7A449628E0C}"/>
              </a:ext>
            </a:extLst>
          </p:cNvPr>
          <p:cNvSpPr txBox="1"/>
          <p:nvPr/>
        </p:nvSpPr>
        <p:spPr>
          <a:xfrm>
            <a:off x="6953003" y="5084089"/>
            <a:ext cx="439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Your reward will arrive in the mail. Please allow up to four weeks to receive your reward.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CE32F-D0E4-4B07-B755-F6C01E9CA542}"/>
              </a:ext>
            </a:extLst>
          </p:cNvPr>
          <p:cNvSpPr txBox="1"/>
          <p:nvPr/>
        </p:nvSpPr>
        <p:spPr>
          <a:xfrm>
            <a:off x="6680436" y="4567621"/>
            <a:ext cx="490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Green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Mountain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Breakfast Blend – 24 Pack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8CB85-1F11-421C-8E40-472929C2E099}"/>
              </a:ext>
            </a:extLst>
          </p:cNvPr>
          <p:cNvSpPr/>
          <p:nvPr/>
        </p:nvSpPr>
        <p:spPr>
          <a:xfrm>
            <a:off x="6680436" y="1127580"/>
            <a:ext cx="4904478" cy="4732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5625A-CF2E-4D13-8FCC-3A262E3B1E28}"/>
              </a:ext>
            </a:extLst>
          </p:cNvPr>
          <p:cNvSpPr txBox="1"/>
          <p:nvPr/>
        </p:nvSpPr>
        <p:spPr>
          <a:xfrm>
            <a:off x="6832836" y="1533144"/>
            <a:ext cx="49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Congratulations, your data was approved!</a:t>
            </a:r>
          </a:p>
        </p:txBody>
      </p:sp>
    </p:spTree>
    <p:extLst>
      <p:ext uri="{BB962C8B-B14F-4D97-AF65-F5344CB8AC3E}">
        <p14:creationId xmlns:p14="http://schemas.microsoft.com/office/powerpoint/2010/main" val="47990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5AA3D-1DA5-432C-92BC-BF10871B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Video Walkthroughs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Facebook Mobile Walk through - DataLucent">
            <a:hlinkClick r:id="" action="ppaction://media"/>
            <a:extLst>
              <a:ext uri="{FF2B5EF4-FFF2-40B4-BE49-F238E27FC236}">
                <a16:creationId xmlns:a16="http://schemas.microsoft.com/office/drawing/2014/main" id="{9E6C6DD1-D313-4D57-913B-B72560452F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19986" y="525982"/>
            <a:ext cx="4324849" cy="2443539"/>
          </a:xfrm>
          <a:prstGeom prst="rect">
            <a:avLst/>
          </a:prstGeom>
        </p:spPr>
      </p:pic>
      <p:pic>
        <p:nvPicPr>
          <p:cNvPr id="5" name="Online Media 4" title="Keurig Demo v2 - DataLucent">
            <a:hlinkClick r:id="" action="ppaction://media"/>
            <a:extLst>
              <a:ext uri="{FF2B5EF4-FFF2-40B4-BE49-F238E27FC236}">
                <a16:creationId xmlns:a16="http://schemas.microsoft.com/office/drawing/2014/main" id="{4EDB677B-C17D-482E-BE50-DC9188B5E4E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7102052" y="3721491"/>
            <a:ext cx="4324849" cy="2443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892A4-9A37-4289-A367-3A4E8E843A8D}"/>
              </a:ext>
            </a:extLst>
          </p:cNvPr>
          <p:cNvSpPr txBox="1"/>
          <p:nvPr/>
        </p:nvSpPr>
        <p:spPr>
          <a:xfrm>
            <a:off x="6074466" y="3721491"/>
            <a:ext cx="72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18085-FC9D-4845-98AE-06A1443C00E6}"/>
              </a:ext>
            </a:extLst>
          </p:cNvPr>
          <p:cNvSpPr txBox="1"/>
          <p:nvPr/>
        </p:nvSpPr>
        <p:spPr>
          <a:xfrm>
            <a:off x="6015318" y="409535"/>
            <a:ext cx="149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6655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Widescreen</PresentationFormat>
  <Paragraphs>40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DataLucent User Experience</vt:lpstr>
      <vt:lpstr>A Warm Welcome</vt:lpstr>
      <vt:lpstr>Single Sign On</vt:lpstr>
      <vt:lpstr>Consent Page</vt:lpstr>
      <vt:lpstr>Automated File Request</vt:lpstr>
      <vt:lpstr>Automated File Acquisition</vt:lpstr>
      <vt:lpstr>Optional Steps</vt:lpstr>
      <vt:lpstr>Reward Fulfillment</vt:lpstr>
      <vt:lpstr>Video Walkthroughs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DataLucent User Experience</dc:title>
  <dc:creator>Sgt Kellogg</dc:creator>
  <cp:lastModifiedBy>Sgt Kellogg</cp:lastModifiedBy>
  <cp:revision>9</cp:revision>
  <dcterms:created xsi:type="dcterms:W3CDTF">2021-07-14T13:48:57Z</dcterms:created>
  <dcterms:modified xsi:type="dcterms:W3CDTF">2021-07-14T15:37:45Z</dcterms:modified>
</cp:coreProperties>
</file>